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64008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(ES),Corfu (GR),Santorini Island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Sitges (ES),Palavas les Flots (FR),Argelès sur Mer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Zillertal (AT),Saalbach (AT),Flachau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(FR),Méribel (FR),Val Gardena (IT)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(FR),Courchevel (FR),Font Romeu (FR)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Polynesie (PF),Fidji (FJ),Nouvelle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(NC),Vanuatu (VU),Iles Cook (CK)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Iles Cook (CK),Nouvelle Caledonie (NC),Vanuatu (VU)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Venezia (IT),Paris (FR),stanbul (TR)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Polynesie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Fidji (FJ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Allemagne Iles Cook (CK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mensuelle Allemagne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083"/>
          </a:xfrm>
          <a:prstGeom prst="rect">
            <a:avLst/>
          </a:prstGeom>
        </p:spPr>
      </p:pic>
      <p:pic>
        <p:nvPicPr>
          <p:cNvPr id="9" name="Picture 8" descr="Evolution mensuelle Allemagne Vanuatu (VU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Venezia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Allemagn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Allemagne Prague (CZ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Allemagne Amsterdam (N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9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Corfu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Allemagne Santorini Island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Allemagne Ibiz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Allemagne Ni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Allemagn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7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Zillertal (A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mensuelle Allemagne Saalbach (A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42429"/>
          </a:xfrm>
          <a:prstGeom prst="rect">
            <a:avLst/>
          </a:prstGeom>
        </p:spPr>
      </p:pic>
      <p:pic>
        <p:nvPicPr>
          <p:cNvPr id="7" name="Picture 6" descr="Evolution mensuelle Allemagne Flachau (A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Allemagne Sankt Anton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Allemagne Zermatt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Allemagne Kitzbuhe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8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46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